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Default Extension="fntdata" ContentType="application/x-fontdata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media/audio1.bin" ContentType="audio/unknown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media/audio2.bin" ContentType="audio/unknown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embedTrueTypeFonts="1">
  <p:sldMasterIdLst>
    <p:sldMasterId r:id="rId1"/>
  </p:sldMasterIdLst>
  <p:sldIdLst>
    <p:sldId id="256" r:id="rId2"/>
    <p:sldId id="257" r:id="rId3"/>
    <p:sldId id="272" r:id="rId4"/>
    <p:sldId id="258" r:id="rId5"/>
    <p:sldId id="273" r:id="rId6"/>
    <p:sldId id="259" r:id="rId7"/>
    <p:sldId id="274" r:id="rId8"/>
    <p:sldId id="260" r:id="rId9"/>
    <p:sldId id="275" r:id="rId10"/>
    <p:sldId id="261" r:id="rId11"/>
    <p:sldId id="276" r:id="rId12"/>
    <p:sldId id="262" r:id="rId13"/>
    <p:sldId id="277" r:id="rId14"/>
    <p:sldId id="263" r:id="rId15"/>
    <p:sldId id="278" r:id="rId16"/>
    <p:sldId id="264" r:id="rId17"/>
    <p:sldId id="279" r:id="rId18"/>
    <p:sldId id="265" r:id="rId19"/>
    <p:sldId id="280" r:id="rId20"/>
    <p:sldId id="266" r:id="rId21"/>
    <p:sldId id="281" r:id="rId22"/>
    <p:sldId id="267" r:id="rId23"/>
    <p:sldId id="282" r:id="rId24"/>
    <p:sldId id="268" r:id="rId25"/>
    <p:sldId id="283" r:id="rId26"/>
    <p:sldId id="269" r:id="rId27"/>
    <p:sldId id="284" r:id="rId28"/>
    <p:sldId id="270" r:id="rId29"/>
    <p:sldId id="285" r:id="rId30"/>
    <p:sldId id="286" r:id="rId31"/>
    <p:sldId id="271" r:id="rId32"/>
  </p:sldIdLst>
  <p:sldSz cx="9144000" cy="6858000" type="screen4x3"/>
  <p:notesSz cx="6858000" cy="9144000"/>
  <p:embeddedFontLst>
    <p:embeddedFont>
      <p:font typeface="Comic Sans MS"/>
      <p:regular r:id="rId33"/>
      <p:bold r:id="rId34"/>
    </p:embeddedFont>
    <p:embeddedFont>
      <p:font typeface="Impact"/>
      <p:regular r:id="rId35"/>
    </p:embeddedFont>
    <p:embeddedFont>
      <p:font typeface="Lucida Sans Unicode"/>
      <p:regular r:id="rId36"/>
    </p:embeddedFont>
    <p:embeddedFont>
      <p:font typeface="Wingdings 3" charset="2"/>
      <p:regular r:id="rId37"/>
    </p:embeddedFont>
    <p:embeddedFont>
      <p:font typeface="Verdana"/>
      <p:regular r:id="rId38"/>
      <p:bold r:id="rId39"/>
      <p:italic r:id="rId40"/>
      <p:boldItalic r:id="rId41"/>
    </p:embeddedFont>
    <p:embeddedFont>
      <p:font typeface="Wingdings 2" charset="2"/>
      <p:regular r:id="rId4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900"/>
    <a:srgbClr val="FF6600"/>
    <a:srgbClr val="996633"/>
    <a:srgbClr val="99FF33"/>
    <a:srgbClr val="663300"/>
    <a:srgbClr val="00FFFF"/>
    <a:srgbClr val="66FF33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26316" autoAdjust="0"/>
    <p:restoredTop sz="94692" autoAdjust="0"/>
  </p:normalViewPr>
  <p:slideViewPr>
    <p:cSldViewPr snapToObjects="1">
      <p:cViewPr>
        <p:scale>
          <a:sx n="100" d="100"/>
          <a:sy n="100" d="100"/>
        </p:scale>
        <p:origin x="-136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font" Target="fonts/font1.fntdata"/><Relationship Id="rId34" Type="http://schemas.openxmlformats.org/officeDocument/2006/relationships/font" Target="fonts/font2.fntdata"/><Relationship Id="rId35" Type="http://schemas.openxmlformats.org/officeDocument/2006/relationships/font" Target="fonts/font3.fntdata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font" Target="fonts/font5.fntdata"/><Relationship Id="rId38" Type="http://schemas.openxmlformats.org/officeDocument/2006/relationships/font" Target="fonts/font6.fntdata"/><Relationship Id="rId39" Type="http://schemas.openxmlformats.org/officeDocument/2006/relationships/font" Target="fonts/font7.fntdata"/><Relationship Id="rId40" Type="http://schemas.openxmlformats.org/officeDocument/2006/relationships/font" Target="fonts/font8.fntdata"/><Relationship Id="rId41" Type="http://schemas.openxmlformats.org/officeDocument/2006/relationships/font" Target="fonts/font9.fntdata"/><Relationship Id="rId42" Type="http://schemas.openxmlformats.org/officeDocument/2006/relationships/font" Target="fonts/font10.fntdata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D7C916-2219-48AD-92F6-F603A5E912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A2D9C-0D56-46BE-AFE0-5494E69C8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BA5A-7424-4BF9-86FB-E487F2E8D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F8FD-9426-4B81-8140-6D1A9731DB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43AA-8DEC-4E5A-821E-8418515386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5DF8-A149-4456-B103-53ABD5AAF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1C6A2-2AEA-4EBE-9490-163D75E2D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2B64-2C75-445A-939C-3901B9621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E3EE-72A3-4DD7-A531-32C69D2EE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00E5-4899-4A8F-B039-E6C6CACED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712195-B4ED-47FF-A38D-0788BAF26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07628F6-BBBF-4074-BF1C-842ADAE36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slide" Target="slide22.xml"/><Relationship Id="rId12" Type="http://schemas.openxmlformats.org/officeDocument/2006/relationships/slide" Target="slide28.xml"/><Relationship Id="rId13" Type="http://schemas.openxmlformats.org/officeDocument/2006/relationships/slide" Target="slide6.xml"/><Relationship Id="rId14" Type="http://schemas.openxmlformats.org/officeDocument/2006/relationships/slide" Target="slide12.xml"/><Relationship Id="rId15" Type="http://schemas.openxmlformats.org/officeDocument/2006/relationships/slide" Target="slide18.xml"/><Relationship Id="rId16" Type="http://schemas.openxmlformats.org/officeDocument/2006/relationships/slide" Target="slide24.xml"/><Relationship Id="rId17" Type="http://schemas.openxmlformats.org/officeDocument/2006/relationships/slide" Target="slide30.xml"/><Relationship Id="rId18" Type="http://schemas.openxmlformats.org/officeDocument/2006/relationships/slide" Target="slide2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" Target="slide8.xml"/><Relationship Id="rId5" Type="http://schemas.openxmlformats.org/officeDocument/2006/relationships/slide" Target="slide26.xml"/><Relationship Id="rId6" Type="http://schemas.openxmlformats.org/officeDocument/2006/relationships/slide" Target="slide20.xml"/><Relationship Id="rId7" Type="http://schemas.openxmlformats.org/officeDocument/2006/relationships/slide" Target="slide14.xml"/><Relationship Id="rId8" Type="http://schemas.openxmlformats.org/officeDocument/2006/relationships/slide" Target="slide4.xml"/><Relationship Id="rId9" Type="http://schemas.openxmlformats.org/officeDocument/2006/relationships/slide" Target="slide10.xml"/><Relationship Id="rId10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4" Type="http://schemas.openxmlformats.org/officeDocument/2006/relationships/image" Target="../media/image6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4" Type="http://schemas.openxmlformats.org/officeDocument/2006/relationships/image" Target="../media/image4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4" Type="http://schemas.openxmlformats.org/officeDocument/2006/relationships/image" Target="../media/image6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4" Type="http://schemas.openxmlformats.org/officeDocument/2006/relationships/image" Target="../media/image6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4" Type="http://schemas.openxmlformats.org/officeDocument/2006/relationships/image" Target="../media/image4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4" Type="http://schemas.openxmlformats.org/officeDocument/2006/relationships/image" Target="../media/image4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4" Type="http://schemas.openxmlformats.org/officeDocument/2006/relationships/image" Target="../media/image4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4" Type="http://schemas.openxmlformats.org/officeDocument/2006/relationships/image" Target="../media/image4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bullgreendi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6800" y="4343400"/>
            <a:ext cx="457200" cy="406400"/>
          </a:xfrm>
          <a:prstGeom prst="rect">
            <a:avLst/>
          </a:prstGeom>
          <a:noFill/>
        </p:spPr>
      </p:pic>
      <p:pic>
        <p:nvPicPr>
          <p:cNvPr id="2064" name="Picture 16" descr="balldk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2895600"/>
            <a:ext cx="457200" cy="457200"/>
          </a:xfrm>
          <a:prstGeom prst="rect">
            <a:avLst/>
          </a:prstGeom>
          <a:noFill/>
        </p:spPr>
      </p:pic>
      <p:pic>
        <p:nvPicPr>
          <p:cNvPr id="2065" name="Picture 17" descr="balldk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304800"/>
            <a:ext cx="457200" cy="457200"/>
          </a:xfrm>
          <a:prstGeom prst="rect">
            <a:avLst/>
          </a:prstGeom>
          <a:noFill/>
        </p:spPr>
      </p:pic>
      <p:pic>
        <p:nvPicPr>
          <p:cNvPr id="2066" name="Picture 18" descr="balldk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3600"/>
            <a:ext cx="457200" cy="457200"/>
          </a:xfrm>
          <a:prstGeom prst="rect">
            <a:avLst/>
          </a:prstGeom>
          <a:noFill/>
        </p:spPr>
      </p:pic>
      <p:pic>
        <p:nvPicPr>
          <p:cNvPr id="2067" name="Picture 19" descr="balldk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457200" cy="457200"/>
          </a:xfrm>
          <a:prstGeom prst="rect">
            <a:avLst/>
          </a:prstGeom>
          <a:noFill/>
        </p:spPr>
      </p:pic>
      <p:pic>
        <p:nvPicPr>
          <p:cNvPr id="2068" name="Picture 20" descr="balldk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457200" cy="457200"/>
          </a:xfrm>
          <a:prstGeom prst="rect">
            <a:avLst/>
          </a:prstGeom>
          <a:noFill/>
        </p:spPr>
      </p:pic>
      <p:pic>
        <p:nvPicPr>
          <p:cNvPr id="2069" name="Picture 21" descr="balldk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5334000"/>
            <a:ext cx="457200" cy="457200"/>
          </a:xfrm>
          <a:prstGeom prst="rect">
            <a:avLst/>
          </a:prstGeom>
          <a:noFill/>
        </p:spPr>
      </p:pic>
      <p:pic>
        <p:nvPicPr>
          <p:cNvPr id="2070" name="Picture 22" descr="bullgreendi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200" y="1524000"/>
            <a:ext cx="457200" cy="406400"/>
          </a:xfrm>
          <a:prstGeom prst="rect">
            <a:avLst/>
          </a:prstGeom>
          <a:noFill/>
        </p:spPr>
      </p:pic>
      <p:pic>
        <p:nvPicPr>
          <p:cNvPr id="2071" name="Picture 23" descr="bullgreendi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953000"/>
            <a:ext cx="457200" cy="406400"/>
          </a:xfrm>
          <a:prstGeom prst="rect">
            <a:avLst/>
          </a:prstGeom>
          <a:noFill/>
        </p:spPr>
      </p:pic>
      <p:pic>
        <p:nvPicPr>
          <p:cNvPr id="2072" name="Picture 24" descr="bullgreendi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457200" cy="406400"/>
          </a:xfrm>
          <a:prstGeom prst="rect">
            <a:avLst/>
          </a:prstGeom>
          <a:noFill/>
        </p:spPr>
      </p:pic>
      <p:pic>
        <p:nvPicPr>
          <p:cNvPr id="2073" name="Picture 25" descr="bullgreendi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6248400"/>
            <a:ext cx="457200" cy="406400"/>
          </a:xfrm>
          <a:prstGeom prst="rect">
            <a:avLst/>
          </a:prstGeom>
          <a:noFill/>
        </p:spPr>
      </p:pic>
      <p:pic>
        <p:nvPicPr>
          <p:cNvPr id="2075" name="Picture 27" descr="bullgreendi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733800"/>
            <a:ext cx="457200" cy="406400"/>
          </a:xfrm>
          <a:prstGeom prst="rect">
            <a:avLst/>
          </a:prstGeom>
          <a:noFill/>
        </p:spPr>
      </p:pic>
      <p:pic>
        <p:nvPicPr>
          <p:cNvPr id="2076" name="Picture 28" descr="bullgreendi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57200" cy="406400"/>
          </a:xfrm>
          <a:prstGeom prst="rect">
            <a:avLst/>
          </a:prstGeom>
          <a:noFill/>
        </p:spPr>
      </p:pic>
      <p:sp>
        <p:nvSpPr>
          <p:cNvPr id="2084" name="Line 36"/>
          <p:cNvSpPr>
            <a:spLocks noChangeShapeType="1"/>
          </p:cNvSpPr>
          <p:nvPr/>
        </p:nvSpPr>
        <p:spPr bwMode="auto">
          <a:xfrm>
            <a:off x="10668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26" name="Group 78"/>
          <p:cNvGrpSpPr>
            <a:grpSpLocks/>
          </p:cNvGrpSpPr>
          <p:nvPr/>
        </p:nvGrpSpPr>
        <p:grpSpPr bwMode="auto">
          <a:xfrm>
            <a:off x="914400" y="1295400"/>
            <a:ext cx="7315200" cy="4495800"/>
            <a:chOff x="624" y="816"/>
            <a:chExt cx="4608" cy="2832"/>
          </a:xfrm>
        </p:grpSpPr>
        <p:sp>
          <p:nvSpPr>
            <p:cNvPr id="2125" name="Rectangle 77"/>
            <p:cNvSpPr>
              <a:spLocks noChangeArrowheads="1"/>
            </p:cNvSpPr>
            <p:nvPr/>
          </p:nvSpPr>
          <p:spPr bwMode="auto">
            <a:xfrm>
              <a:off x="4320" y="816"/>
              <a:ext cx="864" cy="283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" name="Rectangle 31"/>
            <p:cNvSpPr>
              <a:spLocks noChangeArrowheads="1"/>
            </p:cNvSpPr>
            <p:nvPr/>
          </p:nvSpPr>
          <p:spPr bwMode="auto">
            <a:xfrm>
              <a:off x="672" y="816"/>
              <a:ext cx="864" cy="283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" name="Rectangle 32"/>
            <p:cNvSpPr>
              <a:spLocks noChangeArrowheads="1"/>
            </p:cNvSpPr>
            <p:nvPr/>
          </p:nvSpPr>
          <p:spPr bwMode="auto">
            <a:xfrm>
              <a:off x="1584" y="816"/>
              <a:ext cx="864" cy="283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1" name="Rectangle 33"/>
            <p:cNvSpPr>
              <a:spLocks noChangeArrowheads="1"/>
            </p:cNvSpPr>
            <p:nvPr/>
          </p:nvSpPr>
          <p:spPr bwMode="auto">
            <a:xfrm>
              <a:off x="2496" y="816"/>
              <a:ext cx="864" cy="2832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2" name="Rectangle 34"/>
            <p:cNvSpPr>
              <a:spLocks noChangeArrowheads="1"/>
            </p:cNvSpPr>
            <p:nvPr/>
          </p:nvSpPr>
          <p:spPr bwMode="auto">
            <a:xfrm>
              <a:off x="3408" y="816"/>
              <a:ext cx="864" cy="283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5" name="Line 37"/>
            <p:cNvSpPr>
              <a:spLocks noChangeShapeType="1"/>
            </p:cNvSpPr>
            <p:nvPr/>
          </p:nvSpPr>
          <p:spPr bwMode="auto">
            <a:xfrm>
              <a:off x="672" y="1584"/>
              <a:ext cx="456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6" name="Line 38"/>
            <p:cNvSpPr>
              <a:spLocks noChangeShapeType="1"/>
            </p:cNvSpPr>
            <p:nvPr/>
          </p:nvSpPr>
          <p:spPr bwMode="auto">
            <a:xfrm>
              <a:off x="624" y="2304"/>
              <a:ext cx="456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7" name="Line 39"/>
            <p:cNvSpPr>
              <a:spLocks noChangeShapeType="1"/>
            </p:cNvSpPr>
            <p:nvPr/>
          </p:nvSpPr>
          <p:spPr bwMode="auto">
            <a:xfrm>
              <a:off x="672" y="3024"/>
              <a:ext cx="456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990600" y="1295400"/>
            <a:ext cx="1371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/>
              <a:t>A</a:t>
            </a:r>
            <a:endParaRPr lang="en-US" sz="2000" b="1" dirty="0" smtClean="0"/>
          </a:p>
          <a:p>
            <a:pPr algn="ctr">
              <a:spcBef>
                <a:spcPct val="50000"/>
              </a:spcBef>
            </a:pPr>
            <a:r>
              <a:rPr lang="en-US" sz="2000" b="1" dirty="0" smtClean="0"/>
              <a:t>Types of Rocks</a:t>
            </a:r>
            <a:endParaRPr lang="en-US" sz="2000" b="1" dirty="0" smtClean="0"/>
          </a:p>
        </p:txBody>
      </p:sp>
      <p:sp>
        <p:nvSpPr>
          <p:cNvPr id="2095" name="Text Box 47"/>
          <p:cNvSpPr txBox="1">
            <a:spLocks noChangeArrowheads="1"/>
          </p:cNvSpPr>
          <p:nvPr/>
        </p:nvSpPr>
        <p:spPr bwMode="auto">
          <a:xfrm>
            <a:off x="2438400" y="1322457"/>
            <a:ext cx="1371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B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Igneous Rocks</a:t>
            </a:r>
            <a:endParaRPr lang="en-US" sz="1600" b="1" dirty="0" smtClean="0">
              <a:solidFill>
                <a:srgbClr val="000000"/>
              </a:solidFill>
            </a:endParaRPr>
          </a:p>
        </p:txBody>
      </p:sp>
      <p:sp>
        <p:nvSpPr>
          <p:cNvPr id="2096" name="Text Box 48"/>
          <p:cNvSpPr txBox="1">
            <a:spLocks noChangeArrowheads="1"/>
          </p:cNvSpPr>
          <p:nvPr/>
        </p:nvSpPr>
        <p:spPr bwMode="auto">
          <a:xfrm>
            <a:off x="3810000" y="1322457"/>
            <a:ext cx="1447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C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Metamorphic Rocks</a:t>
            </a:r>
            <a:endParaRPr lang="en-US" sz="1600" b="1" dirty="0" smtClean="0">
              <a:solidFill>
                <a:srgbClr val="000000"/>
              </a:solidFill>
            </a:endParaRPr>
          </a:p>
        </p:txBody>
      </p:sp>
      <p:sp>
        <p:nvSpPr>
          <p:cNvPr id="2097" name="Text Box 49"/>
          <p:cNvSpPr txBox="1">
            <a:spLocks noChangeArrowheads="1"/>
          </p:cNvSpPr>
          <p:nvPr/>
        </p:nvSpPr>
        <p:spPr bwMode="auto">
          <a:xfrm>
            <a:off x="5334000" y="1360929"/>
            <a:ext cx="1371600" cy="97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D</a:t>
            </a:r>
          </a:p>
          <a:p>
            <a:pPr algn="ctr">
              <a:spcBef>
                <a:spcPct val="50000"/>
              </a:spcBef>
            </a:pPr>
            <a:r>
              <a:rPr lang="en-US" sz="1500" b="1" dirty="0" smtClean="0">
                <a:solidFill>
                  <a:srgbClr val="000000"/>
                </a:solidFill>
              </a:rPr>
              <a:t>Sedimentary Rocks</a:t>
            </a:r>
            <a:endParaRPr lang="en-US" sz="1500" b="1" dirty="0" smtClean="0">
              <a:solidFill>
                <a:srgbClr val="000000"/>
              </a:solidFill>
            </a:endParaRPr>
          </a:p>
        </p:txBody>
      </p:sp>
      <p:sp>
        <p:nvSpPr>
          <p:cNvPr id="2098" name="Text Box 50"/>
          <p:cNvSpPr txBox="1">
            <a:spLocks noChangeArrowheads="1"/>
          </p:cNvSpPr>
          <p:nvPr/>
        </p:nvSpPr>
        <p:spPr bwMode="auto">
          <a:xfrm>
            <a:off x="6781800" y="1360929"/>
            <a:ext cx="1371600" cy="66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dirty="0" smtClean="0">
                <a:solidFill>
                  <a:srgbClr val="000000"/>
                </a:solidFill>
              </a:rPr>
              <a:t>E</a:t>
            </a:r>
          </a:p>
          <a:p>
            <a:pPr algn="ctr">
              <a:spcBef>
                <a:spcPct val="50000"/>
              </a:spcBef>
            </a:pPr>
            <a:r>
              <a:rPr lang="en-US" sz="1500" b="1" dirty="0" smtClean="0">
                <a:solidFill>
                  <a:srgbClr val="000000"/>
                </a:solidFill>
              </a:rPr>
              <a:t>Rock Cycle</a:t>
            </a:r>
            <a:endParaRPr lang="en-US" sz="1500" b="1" dirty="0" smtClean="0">
              <a:solidFill>
                <a:srgbClr val="000000"/>
              </a:solidFill>
            </a:endParaRPr>
          </a:p>
        </p:txBody>
      </p:sp>
      <p:sp>
        <p:nvSpPr>
          <p:cNvPr id="2123" name="WordArt 75"/>
          <p:cNvSpPr>
            <a:spLocks noChangeArrowheads="1" noChangeShapeType="1" noTextEdit="1"/>
          </p:cNvSpPr>
          <p:nvPr/>
        </p:nvSpPr>
        <p:spPr bwMode="auto">
          <a:xfrm>
            <a:off x="1066800" y="304800"/>
            <a:ext cx="70866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Rocks</a:t>
            </a:r>
            <a:endParaRPr lang="en-US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2124" name="WordArt 76"/>
          <p:cNvSpPr>
            <a:spLocks noChangeArrowheads="1" noChangeShapeType="1" noTextEdit="1"/>
          </p:cNvSpPr>
          <p:nvPr/>
        </p:nvSpPr>
        <p:spPr bwMode="auto">
          <a:xfrm>
            <a:off x="1066800" y="5943600"/>
            <a:ext cx="70104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Jeopardy</a:t>
            </a:r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2362200" y="2514600"/>
            <a:ext cx="1447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u="sng" dirty="0" smtClean="0">
                <a:latin typeface="Arial" charset="0"/>
                <a:hlinkClick r:id="rId4" action="ppaction://hlinksldjump"/>
              </a:rPr>
              <a:t>100</a:t>
            </a:r>
            <a:endParaRPr lang="en-US" sz="5400" u="sng" dirty="0">
              <a:latin typeface="Arial" charset="0"/>
            </a:endParaRPr>
          </a:p>
        </p:txBody>
      </p:sp>
      <p:sp>
        <p:nvSpPr>
          <p:cNvPr id="50" name="Text Box 53"/>
          <p:cNvSpPr txBox="1">
            <a:spLocks noChangeArrowheads="1"/>
          </p:cNvSpPr>
          <p:nvPr/>
        </p:nvSpPr>
        <p:spPr bwMode="auto">
          <a:xfrm>
            <a:off x="6781800" y="2514600"/>
            <a:ext cx="1447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u="sng" dirty="0" smtClean="0">
                <a:latin typeface="Arial" charset="0"/>
                <a:hlinkClick r:id="rId5" action="ppaction://hlinksldjump"/>
              </a:rPr>
              <a:t>100</a:t>
            </a:r>
            <a:endParaRPr lang="en-US" sz="5400" u="sng" dirty="0">
              <a:latin typeface="Arial" charset="0"/>
            </a:endParaRPr>
          </a:p>
        </p:txBody>
      </p:sp>
      <p:sp>
        <p:nvSpPr>
          <p:cNvPr id="51" name="Text Box 53"/>
          <p:cNvSpPr txBox="1">
            <a:spLocks noChangeArrowheads="1"/>
          </p:cNvSpPr>
          <p:nvPr/>
        </p:nvSpPr>
        <p:spPr bwMode="auto">
          <a:xfrm>
            <a:off x="5257800" y="2514600"/>
            <a:ext cx="1447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u="sng" dirty="0" smtClean="0">
                <a:latin typeface="Arial" charset="0"/>
                <a:hlinkClick r:id="rId6" action="ppaction://hlinksldjump"/>
              </a:rPr>
              <a:t>100</a:t>
            </a:r>
            <a:endParaRPr lang="en-US" sz="5400" u="sng" dirty="0">
              <a:latin typeface="Arial" charset="0"/>
            </a:endParaRPr>
          </a:p>
        </p:txBody>
      </p:sp>
      <p:sp>
        <p:nvSpPr>
          <p:cNvPr id="52" name="Text Box 53"/>
          <p:cNvSpPr txBox="1">
            <a:spLocks noChangeArrowheads="1"/>
          </p:cNvSpPr>
          <p:nvPr/>
        </p:nvSpPr>
        <p:spPr bwMode="auto">
          <a:xfrm>
            <a:off x="3886200" y="2510135"/>
            <a:ext cx="1447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u="sng" dirty="0" smtClean="0">
                <a:latin typeface="Arial" charset="0"/>
                <a:hlinkClick r:id="rId7" action="ppaction://hlinksldjump"/>
              </a:rPr>
              <a:t>100</a:t>
            </a:r>
            <a:endParaRPr lang="en-US" sz="5400" u="sng" dirty="0">
              <a:latin typeface="Arial" charset="0"/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990600" y="3733800"/>
            <a:ext cx="1447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u="sng" dirty="0">
                <a:latin typeface="Arial" charset="0"/>
                <a:hlinkClick r:id="rId8" action="ppaction://hlinksldjump"/>
              </a:rPr>
              <a:t>2</a:t>
            </a:r>
            <a:r>
              <a:rPr lang="en-US" sz="5400" u="sng" dirty="0" smtClean="0">
                <a:latin typeface="Arial" charset="0"/>
                <a:hlinkClick r:id="rId8" action="ppaction://hlinksldjump"/>
              </a:rPr>
              <a:t>00</a:t>
            </a:r>
            <a:endParaRPr lang="en-US" sz="5400" u="sng" dirty="0">
              <a:latin typeface="Arial" charset="0"/>
            </a:endParaRPr>
          </a:p>
        </p:txBody>
      </p:sp>
      <p:sp>
        <p:nvSpPr>
          <p:cNvPr id="54" name="Text Box 53"/>
          <p:cNvSpPr txBox="1">
            <a:spLocks noChangeArrowheads="1"/>
          </p:cNvSpPr>
          <p:nvPr/>
        </p:nvSpPr>
        <p:spPr bwMode="auto">
          <a:xfrm>
            <a:off x="2438400" y="3733800"/>
            <a:ext cx="1447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u="sng" dirty="0">
                <a:latin typeface="Arial" charset="0"/>
                <a:hlinkClick r:id="rId9" action="ppaction://hlinksldjump"/>
              </a:rPr>
              <a:t>2</a:t>
            </a:r>
            <a:r>
              <a:rPr lang="en-US" sz="5400" u="sng" dirty="0" smtClean="0">
                <a:latin typeface="Arial" charset="0"/>
                <a:hlinkClick r:id="rId9" action="ppaction://hlinksldjump"/>
              </a:rPr>
              <a:t>00</a:t>
            </a:r>
            <a:endParaRPr lang="en-US" sz="5400" u="sng" dirty="0">
              <a:latin typeface="Arial" charset="0"/>
            </a:endParaRPr>
          </a:p>
        </p:txBody>
      </p:sp>
      <p:sp>
        <p:nvSpPr>
          <p:cNvPr id="55" name="Text Box 53"/>
          <p:cNvSpPr txBox="1">
            <a:spLocks noChangeArrowheads="1"/>
          </p:cNvSpPr>
          <p:nvPr/>
        </p:nvSpPr>
        <p:spPr bwMode="auto">
          <a:xfrm>
            <a:off x="3886200" y="3826470"/>
            <a:ext cx="1447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u="sng" dirty="0">
                <a:latin typeface="Arial" charset="0"/>
                <a:hlinkClick r:id="rId10" action="ppaction://hlinksldjump"/>
              </a:rPr>
              <a:t>2</a:t>
            </a:r>
            <a:r>
              <a:rPr lang="en-US" sz="5400" u="sng" dirty="0" smtClean="0">
                <a:latin typeface="Arial" charset="0"/>
                <a:hlinkClick r:id="rId10" action="ppaction://hlinksldjump"/>
              </a:rPr>
              <a:t>00</a:t>
            </a:r>
            <a:endParaRPr lang="en-US" sz="5400" u="sng" dirty="0">
              <a:latin typeface="Arial" charset="0"/>
            </a:endParaRPr>
          </a:p>
        </p:txBody>
      </p:sp>
      <p:sp>
        <p:nvSpPr>
          <p:cNvPr id="56" name="Text Box 53"/>
          <p:cNvSpPr txBox="1">
            <a:spLocks noChangeArrowheads="1"/>
          </p:cNvSpPr>
          <p:nvPr/>
        </p:nvSpPr>
        <p:spPr bwMode="auto">
          <a:xfrm>
            <a:off x="5334000" y="3733800"/>
            <a:ext cx="1447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u="sng" dirty="0">
                <a:latin typeface="Arial" charset="0"/>
                <a:hlinkClick r:id="rId11" action="ppaction://hlinksldjump"/>
              </a:rPr>
              <a:t>2</a:t>
            </a:r>
            <a:r>
              <a:rPr lang="en-US" sz="5400" u="sng" dirty="0" smtClean="0">
                <a:latin typeface="Arial" charset="0"/>
                <a:hlinkClick r:id="rId11" action="ppaction://hlinksldjump"/>
              </a:rPr>
              <a:t>00</a:t>
            </a:r>
            <a:endParaRPr lang="en-US" sz="5400" u="sng" dirty="0">
              <a:latin typeface="Arial" charset="0"/>
            </a:endParaRPr>
          </a:p>
        </p:txBody>
      </p:sp>
      <p:sp>
        <p:nvSpPr>
          <p:cNvPr id="57" name="Text Box 53"/>
          <p:cNvSpPr txBox="1">
            <a:spLocks noChangeArrowheads="1"/>
          </p:cNvSpPr>
          <p:nvPr/>
        </p:nvSpPr>
        <p:spPr bwMode="auto">
          <a:xfrm>
            <a:off x="6781800" y="3733800"/>
            <a:ext cx="1447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u="sng" dirty="0">
                <a:latin typeface="Arial" charset="0"/>
                <a:hlinkClick r:id="rId12" action="ppaction://hlinksldjump"/>
              </a:rPr>
              <a:t>2</a:t>
            </a:r>
            <a:r>
              <a:rPr lang="en-US" sz="5400" u="sng" dirty="0" smtClean="0">
                <a:latin typeface="Arial" charset="0"/>
                <a:hlinkClick r:id="rId12" action="ppaction://hlinksldjump"/>
              </a:rPr>
              <a:t>00</a:t>
            </a:r>
            <a:endParaRPr lang="en-US" sz="5400" u="sng" dirty="0">
              <a:latin typeface="Arial" charset="0"/>
            </a:endParaRPr>
          </a:p>
        </p:txBody>
      </p:sp>
      <p:sp>
        <p:nvSpPr>
          <p:cNvPr id="58" name="Text Box 53"/>
          <p:cNvSpPr txBox="1">
            <a:spLocks noChangeArrowheads="1"/>
          </p:cNvSpPr>
          <p:nvPr/>
        </p:nvSpPr>
        <p:spPr bwMode="auto">
          <a:xfrm>
            <a:off x="990600" y="4749800"/>
            <a:ext cx="1447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u="sng" dirty="0" smtClean="0">
                <a:latin typeface="Arial" charset="0"/>
                <a:hlinkClick r:id="rId13" action="ppaction://hlinksldjump"/>
              </a:rPr>
              <a:t>300</a:t>
            </a:r>
            <a:endParaRPr lang="en-US" sz="5400" u="sng" dirty="0">
              <a:latin typeface="Arial" charset="0"/>
            </a:endParaRPr>
          </a:p>
        </p:txBody>
      </p:sp>
      <p:sp>
        <p:nvSpPr>
          <p:cNvPr id="59" name="Text Box 53"/>
          <p:cNvSpPr txBox="1">
            <a:spLocks noChangeArrowheads="1"/>
          </p:cNvSpPr>
          <p:nvPr/>
        </p:nvSpPr>
        <p:spPr bwMode="auto">
          <a:xfrm>
            <a:off x="2438400" y="4749800"/>
            <a:ext cx="1447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u="sng" dirty="0" smtClean="0">
                <a:latin typeface="Arial" charset="0"/>
                <a:hlinkClick r:id="rId14" action="ppaction://hlinksldjump"/>
              </a:rPr>
              <a:t>300</a:t>
            </a:r>
            <a:endParaRPr lang="en-US" sz="5400" u="sng" dirty="0">
              <a:latin typeface="Arial" charset="0"/>
            </a:endParaRPr>
          </a:p>
        </p:txBody>
      </p:sp>
      <p:sp>
        <p:nvSpPr>
          <p:cNvPr id="60" name="Text Box 53"/>
          <p:cNvSpPr txBox="1">
            <a:spLocks noChangeArrowheads="1"/>
          </p:cNvSpPr>
          <p:nvPr/>
        </p:nvSpPr>
        <p:spPr bwMode="auto">
          <a:xfrm>
            <a:off x="3886200" y="4800600"/>
            <a:ext cx="1447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u="sng" dirty="0" smtClean="0">
                <a:latin typeface="Arial" charset="0"/>
                <a:hlinkClick r:id="rId15" action="ppaction://hlinksldjump"/>
              </a:rPr>
              <a:t>300</a:t>
            </a:r>
            <a:endParaRPr lang="en-US" sz="5400" u="sng" dirty="0">
              <a:latin typeface="Arial" charset="0"/>
            </a:endParaRPr>
          </a:p>
        </p:txBody>
      </p:sp>
      <p:sp>
        <p:nvSpPr>
          <p:cNvPr id="61" name="Text Box 53"/>
          <p:cNvSpPr txBox="1">
            <a:spLocks noChangeArrowheads="1"/>
          </p:cNvSpPr>
          <p:nvPr/>
        </p:nvSpPr>
        <p:spPr bwMode="auto">
          <a:xfrm>
            <a:off x="5334000" y="4800600"/>
            <a:ext cx="1447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u="sng" dirty="0" smtClean="0">
                <a:latin typeface="Arial" charset="0"/>
                <a:hlinkClick r:id="rId16" action="ppaction://hlinksldjump"/>
              </a:rPr>
              <a:t>300</a:t>
            </a:r>
            <a:endParaRPr lang="en-US" sz="5400" u="sng" dirty="0">
              <a:latin typeface="Arial" charset="0"/>
            </a:endParaRPr>
          </a:p>
        </p:txBody>
      </p:sp>
      <p:sp>
        <p:nvSpPr>
          <p:cNvPr id="62" name="Text Box 53"/>
          <p:cNvSpPr txBox="1">
            <a:spLocks noChangeArrowheads="1"/>
          </p:cNvSpPr>
          <p:nvPr/>
        </p:nvSpPr>
        <p:spPr bwMode="auto">
          <a:xfrm>
            <a:off x="6858000" y="4800600"/>
            <a:ext cx="1447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u="sng" dirty="0" smtClean="0">
                <a:latin typeface="Arial" charset="0"/>
                <a:hlinkClick r:id="rId17" action="ppaction://hlinksldjump"/>
              </a:rPr>
              <a:t>300</a:t>
            </a:r>
            <a:endParaRPr lang="en-US" sz="5400" u="sng" dirty="0">
              <a:latin typeface="Arial" charset="0"/>
            </a:endParaRPr>
          </a:p>
        </p:txBody>
      </p:sp>
      <p:sp>
        <p:nvSpPr>
          <p:cNvPr id="63" name="Text Box 53"/>
          <p:cNvSpPr txBox="1">
            <a:spLocks noChangeArrowheads="1"/>
          </p:cNvSpPr>
          <p:nvPr/>
        </p:nvSpPr>
        <p:spPr bwMode="auto">
          <a:xfrm>
            <a:off x="990600" y="2514600"/>
            <a:ext cx="1447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u="sng" dirty="0">
                <a:latin typeface="Arial" charset="0"/>
                <a:hlinkClick r:id="rId18" action="ppaction://hlinksldjump"/>
              </a:rPr>
              <a:t>1</a:t>
            </a:r>
            <a:r>
              <a:rPr lang="en-US" sz="5400" u="sng" dirty="0" smtClean="0">
                <a:latin typeface="Arial" charset="0"/>
                <a:hlinkClick r:id="rId18" action="ppaction://hlinksldjump"/>
              </a:rPr>
              <a:t>00</a:t>
            </a:r>
            <a:endParaRPr lang="en-US" sz="5400" u="sng" dirty="0">
              <a:latin typeface="Arial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 descr="Narrow vertical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24765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Question: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505200" y="609600"/>
            <a:ext cx="563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b="1" dirty="0" smtClean="0">
                <a:solidFill>
                  <a:srgbClr val="66FF33"/>
                </a:solidFill>
              </a:rPr>
              <a:t> $200</a:t>
            </a:r>
            <a:endParaRPr lang="en-US" sz="4400" b="1" dirty="0">
              <a:solidFill>
                <a:srgbClr val="66FF33"/>
              </a:solidFill>
            </a:endParaRPr>
          </a:p>
        </p:txBody>
      </p:sp>
      <p:pic>
        <p:nvPicPr>
          <p:cNvPr id="7172" name="Picture 4" descr="buttonsmil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4200" y="5924550"/>
            <a:ext cx="933450" cy="933450"/>
          </a:xfrm>
          <a:prstGeom prst="rect">
            <a:avLst/>
          </a:prstGeom>
          <a:noFill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9812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05200" y="1465263"/>
            <a:ext cx="5327650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Pumice is a rock that cooled above ground. Did it cool slowly or quickly?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533400" y="533400"/>
            <a:ext cx="2514600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Answer:</a:t>
            </a:r>
          </a:p>
        </p:txBody>
      </p:sp>
      <p:pic>
        <p:nvPicPr>
          <p:cNvPr id="22532" name="Picture 4" descr="clpschoo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5638800"/>
            <a:ext cx="949325" cy="990600"/>
          </a:xfrm>
          <a:prstGeom prst="rect">
            <a:avLst/>
          </a:prstGeom>
          <a:noFill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200400" y="609600"/>
            <a:ext cx="541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66FF33"/>
                </a:solidFill>
              </a:rPr>
              <a:t>Igneous $200</a:t>
            </a:r>
            <a:endParaRPr lang="en-US" sz="4400" b="1" dirty="0">
              <a:solidFill>
                <a:srgbClr val="66FF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2210038"/>
            <a:ext cx="683895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Slowly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ICE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 descr="Narrow vertical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24765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Question: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276600" y="685800"/>
            <a:ext cx="533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b="1" dirty="0" smtClean="0">
                <a:solidFill>
                  <a:srgbClr val="66FF33"/>
                </a:solidFill>
              </a:rPr>
              <a:t> $300</a:t>
            </a:r>
            <a:endParaRPr lang="en-US" sz="4400" b="1" dirty="0">
              <a:solidFill>
                <a:srgbClr val="66FF33"/>
              </a:solidFill>
            </a:endParaRPr>
          </a:p>
        </p:txBody>
      </p:sp>
      <p:pic>
        <p:nvPicPr>
          <p:cNvPr id="8196" name="Picture 4" descr="buttonsmil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4200" y="5924550"/>
            <a:ext cx="933450" cy="933450"/>
          </a:xfrm>
          <a:prstGeom prst="rect">
            <a:avLst/>
          </a:prstGeom>
          <a:noFill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2860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733800" y="1465263"/>
            <a:ext cx="5099050" cy="4154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This type of rock is formed by slowly cooling pockets of lava underneath the earth’s surface.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533400" y="533400"/>
            <a:ext cx="2514600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Answer:</a:t>
            </a:r>
          </a:p>
        </p:txBody>
      </p:sp>
      <p:pic>
        <p:nvPicPr>
          <p:cNvPr id="23556" name="Picture 4" descr="clpschoo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5638800"/>
            <a:ext cx="949325" cy="990600"/>
          </a:xfrm>
          <a:prstGeom prst="rect">
            <a:avLst/>
          </a:prstGeom>
          <a:noFill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200400" y="609600"/>
            <a:ext cx="541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66FF33"/>
                </a:solidFill>
              </a:rPr>
              <a:t>Igneous $300</a:t>
            </a:r>
            <a:endParaRPr lang="en-US" sz="4400" b="1" dirty="0">
              <a:solidFill>
                <a:srgbClr val="66FF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2210038"/>
            <a:ext cx="683895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Granite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ICE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 descr="Narrow vertical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24765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Question: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334000" y="533400"/>
            <a:ext cx="3429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rgbClr val="66FF33"/>
                </a:solidFill>
              </a:rPr>
              <a:t> $100</a:t>
            </a:r>
            <a:endParaRPr lang="en-US" b="1" dirty="0">
              <a:solidFill>
                <a:srgbClr val="66FF33"/>
              </a:solidFill>
            </a:endParaRPr>
          </a:p>
        </p:txBody>
      </p:sp>
      <p:pic>
        <p:nvPicPr>
          <p:cNvPr id="9220" name="Picture 4" descr="buttonsmil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4200" y="5924550"/>
            <a:ext cx="933450" cy="9334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" y="2210038"/>
            <a:ext cx="7677150" cy="1938992"/>
          </a:xfrm>
          <a:prstGeom prst="rect">
            <a:avLst/>
          </a:prstGeom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are Metamorphic rocks?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533400" y="533400"/>
            <a:ext cx="2514600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Answer:</a:t>
            </a:r>
          </a:p>
        </p:txBody>
      </p:sp>
      <p:pic>
        <p:nvPicPr>
          <p:cNvPr id="24580" name="Picture 4" descr="clpschoo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5638800"/>
            <a:ext cx="949325" cy="990600"/>
          </a:xfrm>
          <a:prstGeom prst="rect">
            <a:avLst/>
          </a:prstGeom>
          <a:noFill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143499" y="533400"/>
            <a:ext cx="312420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rgbClr val="66FF33"/>
                </a:solidFill>
              </a:rPr>
              <a:t> $100</a:t>
            </a:r>
            <a:endParaRPr lang="en-US" b="1" dirty="0">
              <a:solidFill>
                <a:srgbClr val="66FF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210038"/>
            <a:ext cx="7677150" cy="1938992"/>
          </a:xfrm>
          <a:prstGeom prst="rect">
            <a:avLst/>
          </a:prstGeom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Igneous or sedimentary rocks under heat and pressure turn into a metamorphic rock.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4181475"/>
            <a:ext cx="20574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ICE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 descr="Narrow vertical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24765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Question: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486400" y="547688"/>
            <a:ext cx="3429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66FF33"/>
                </a:solidFill>
              </a:rPr>
              <a:t>$200</a:t>
            </a:r>
            <a:endParaRPr lang="en-US" sz="4400" b="1" dirty="0">
              <a:solidFill>
                <a:srgbClr val="66FF33"/>
              </a:solidFill>
            </a:endParaRPr>
          </a:p>
        </p:txBody>
      </p:sp>
      <p:pic>
        <p:nvPicPr>
          <p:cNvPr id="10244" name="Picture 4" descr="buttonsmil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4200" y="5924550"/>
            <a:ext cx="933450" cy="9334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7050" y="2210038"/>
            <a:ext cx="7677150" cy="2862322"/>
          </a:xfrm>
          <a:prstGeom prst="rect">
            <a:avLst/>
          </a:prstGeom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are some characteristics of metamorphic rocks?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533400" y="533400"/>
            <a:ext cx="2514600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Answer:</a:t>
            </a:r>
          </a:p>
        </p:txBody>
      </p:sp>
      <p:pic>
        <p:nvPicPr>
          <p:cNvPr id="25604" name="Picture 4" descr="clpschoo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5638800"/>
            <a:ext cx="949325" cy="990600"/>
          </a:xfrm>
          <a:prstGeom prst="rect">
            <a:avLst/>
          </a:prstGeom>
          <a:noFill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172200" y="533400"/>
            <a:ext cx="2590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rgbClr val="66FF33"/>
                </a:solidFill>
              </a:rPr>
              <a:t>$200</a:t>
            </a:r>
            <a:endParaRPr lang="en-US" b="1" dirty="0">
              <a:solidFill>
                <a:srgbClr val="66FF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210038"/>
            <a:ext cx="7677150" cy="10156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853148"/>
            <a:ext cx="7677150" cy="3785652"/>
          </a:xfrm>
          <a:prstGeom prst="rect">
            <a:avLst/>
          </a:prstGeom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Flattened grains, swirls, not as crystal like, layers are mixed together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ICE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 descr="Narrow vertical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24765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Question: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477000" y="623888"/>
            <a:ext cx="2438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66FF33"/>
                </a:solidFill>
              </a:rPr>
              <a:t> $300</a:t>
            </a:r>
            <a:endParaRPr lang="en-US" sz="4400" b="1" dirty="0">
              <a:solidFill>
                <a:srgbClr val="66FF33"/>
              </a:solidFill>
            </a:endParaRPr>
          </a:p>
        </p:txBody>
      </p:sp>
      <p:pic>
        <p:nvPicPr>
          <p:cNvPr id="11268" name="Picture 4" descr="buttonsmil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4200" y="5924550"/>
            <a:ext cx="933450" cy="9334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" y="2210038"/>
            <a:ext cx="7677150" cy="2800767"/>
          </a:xfrm>
          <a:prstGeom prst="rect">
            <a:avLst/>
          </a:prstGeom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Gneiss is what type of igneous rock that was changed from heat and pressure? 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46101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533400" y="533400"/>
            <a:ext cx="2514600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Answer:</a:t>
            </a:r>
          </a:p>
        </p:txBody>
      </p:sp>
      <p:pic>
        <p:nvPicPr>
          <p:cNvPr id="26628" name="Picture 4" descr="clpschoo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5638800"/>
            <a:ext cx="949325" cy="990600"/>
          </a:xfrm>
          <a:prstGeom prst="rect">
            <a:avLst/>
          </a:prstGeom>
          <a:noFill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324599" y="533400"/>
            <a:ext cx="26257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rgbClr val="66FF33"/>
                </a:solidFill>
              </a:rPr>
              <a:t>$300</a:t>
            </a:r>
            <a:endParaRPr lang="en-US" b="1" dirty="0">
              <a:solidFill>
                <a:srgbClr val="66FF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057400"/>
            <a:ext cx="7677150" cy="1015663"/>
          </a:xfrm>
          <a:prstGeom prst="rect">
            <a:avLst/>
          </a:prstGeom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Granite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ICE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3" descr="Narrow vertical"/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2724150" cy="10890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40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Question: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343400" y="609600"/>
            <a:ext cx="457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66FF33"/>
                </a:solidFill>
              </a:rPr>
              <a:t>$100</a:t>
            </a:r>
            <a:endParaRPr lang="en-US" sz="3600" dirty="0">
              <a:solidFill>
                <a:srgbClr val="66FF33"/>
              </a:solidFill>
              <a:latin typeface="01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3600" dirty="0">
              <a:solidFill>
                <a:srgbClr val="66FF33"/>
              </a:solidFill>
              <a:latin typeface="Hog Bold - HMK" pitchFamily="2" charset="0"/>
            </a:endParaRPr>
          </a:p>
        </p:txBody>
      </p:sp>
      <p:pic>
        <p:nvPicPr>
          <p:cNvPr id="3077" name="Picture 5" descr="buttonsmil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0550" y="5924550"/>
            <a:ext cx="933450" cy="9334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9600" y="2210038"/>
            <a:ext cx="7600950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type of rock is formed from melted magma or 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lava?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5906" y="5181377"/>
            <a:ext cx="1347788" cy="14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 descr="Narrow vertical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24765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Question: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486400" y="533400"/>
            <a:ext cx="320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66FF33"/>
                </a:solidFill>
              </a:rPr>
              <a:t>$100</a:t>
            </a:r>
            <a:endParaRPr lang="en-US" dirty="0"/>
          </a:p>
        </p:txBody>
      </p:sp>
      <p:pic>
        <p:nvPicPr>
          <p:cNvPr id="12293" name="Picture 5" descr="buttonsmil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4200" y="5924550"/>
            <a:ext cx="933450" cy="9334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" y="2210038"/>
            <a:ext cx="7677150" cy="193899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is a Sedimentary Rock?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533400" y="533400"/>
            <a:ext cx="2514600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Answer:</a:t>
            </a:r>
          </a:p>
        </p:txBody>
      </p:sp>
      <p:pic>
        <p:nvPicPr>
          <p:cNvPr id="27652" name="Picture 4" descr="clpschoo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5638800"/>
            <a:ext cx="949325" cy="990600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096000" y="533400"/>
            <a:ext cx="2743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66FF33"/>
                </a:solidFill>
              </a:rPr>
              <a:t> $100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920419"/>
            <a:ext cx="5791200" cy="452431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rock made from layers of layers of sediments that turn into rock because of pressure.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920419"/>
            <a:ext cx="20097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ICE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 descr="Narrow vertical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24765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Question: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172200" y="533400"/>
            <a:ext cx="2667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66FF33"/>
                </a:solidFill>
              </a:rPr>
              <a:t> $200</a:t>
            </a:r>
            <a:endParaRPr lang="en-US" sz="4000" b="1" dirty="0">
              <a:solidFill>
                <a:srgbClr val="66FF33"/>
              </a:solidFill>
            </a:endParaRPr>
          </a:p>
        </p:txBody>
      </p:sp>
      <p:pic>
        <p:nvPicPr>
          <p:cNvPr id="13316" name="Picture 4" descr="buttonsmil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4200" y="5924550"/>
            <a:ext cx="933450" cy="9334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" y="2210038"/>
            <a:ext cx="7677150" cy="193899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is erosion of rocks?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533400" y="533400"/>
            <a:ext cx="2514600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Answer:</a:t>
            </a:r>
          </a:p>
        </p:txBody>
      </p:sp>
      <p:pic>
        <p:nvPicPr>
          <p:cNvPr id="28676" name="Picture 4" descr="clpschoo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5638800"/>
            <a:ext cx="949325" cy="990600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562600" y="533400"/>
            <a:ext cx="3276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66FF33"/>
                </a:solidFill>
              </a:rPr>
              <a:t> $200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1905000"/>
            <a:ext cx="5486400" cy="397031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When little bits and pieces of rock are broken off and carried away and deposited into lakes, rivers or on top of other layers of soil.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905000"/>
            <a:ext cx="206828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ICE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 descr="Narrow vertical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24765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Question: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867400" y="547688"/>
            <a:ext cx="2971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66FF33"/>
                </a:solidFill>
              </a:rPr>
              <a:t> $300</a:t>
            </a:r>
            <a:endParaRPr lang="en-US" sz="4000" b="1" dirty="0">
              <a:solidFill>
                <a:srgbClr val="66FF33"/>
              </a:solidFill>
            </a:endParaRPr>
          </a:p>
        </p:txBody>
      </p:sp>
      <p:pic>
        <p:nvPicPr>
          <p:cNvPr id="14340" name="Picture 4" descr="buttonsmil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4200" y="5924550"/>
            <a:ext cx="933450" cy="9334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" y="2210038"/>
            <a:ext cx="7677150" cy="286232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Why are fossils commonly found in sedimentary rock?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5124450"/>
            <a:ext cx="2286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2"/>
          <p:cNvSpPr>
            <a:spLocks noChangeArrowheads="1" noChangeShapeType="1" noTextEdit="1"/>
          </p:cNvSpPr>
          <p:nvPr/>
        </p:nvSpPr>
        <p:spPr bwMode="auto">
          <a:xfrm>
            <a:off x="533400" y="533400"/>
            <a:ext cx="2514600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Answer:</a:t>
            </a:r>
          </a:p>
        </p:txBody>
      </p:sp>
      <p:pic>
        <p:nvPicPr>
          <p:cNvPr id="29700" name="Picture 4" descr="clpschoo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5638800"/>
            <a:ext cx="949325" cy="990600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562600" y="533400"/>
            <a:ext cx="3276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66FF33"/>
                </a:solidFill>
              </a:rPr>
              <a:t>$300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1676400"/>
            <a:ext cx="7239000" cy="452431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Animals need to be buried quickly by sediments in order to become fossils. They need pressure but not heat to become fossils.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ICE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 descr="Narrow vertical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24765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Question: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248400" y="609600"/>
            <a:ext cx="2514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400" b="1" dirty="0" smtClean="0">
                <a:solidFill>
                  <a:srgbClr val="66FF33"/>
                </a:solidFill>
              </a:rPr>
              <a:t> $100</a:t>
            </a:r>
            <a:endParaRPr lang="en-US" sz="4400" b="1" dirty="0">
              <a:solidFill>
                <a:srgbClr val="66FF33"/>
              </a:solidFill>
            </a:endParaRPr>
          </a:p>
        </p:txBody>
      </p:sp>
      <p:pic>
        <p:nvPicPr>
          <p:cNvPr id="15364" name="Picture 4" descr="buttonsmil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4200" y="5924550"/>
            <a:ext cx="933450" cy="9334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" y="1732984"/>
            <a:ext cx="7677150" cy="954107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Weathering and erosion causes all kind of rocks to turn into what?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048000"/>
            <a:ext cx="7442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>
            <a:off x="533400" y="533400"/>
            <a:ext cx="2514600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Answer:</a:t>
            </a:r>
          </a:p>
        </p:txBody>
      </p:sp>
      <p:pic>
        <p:nvPicPr>
          <p:cNvPr id="30724" name="Picture 4" descr="clpschoo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5638800"/>
            <a:ext cx="949325" cy="990600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638800" y="533400"/>
            <a:ext cx="320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66FF33"/>
                </a:solidFill>
              </a:rPr>
              <a:t>$100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2210038"/>
            <a:ext cx="7677150" cy="10156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Sediments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ICE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 descr="Narrow vertical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24765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Question: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553200" y="547688"/>
            <a:ext cx="2590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66FF33"/>
                </a:solidFill>
              </a:rPr>
              <a:t>$200</a:t>
            </a:r>
            <a:endParaRPr lang="en-US" sz="4400" b="1" dirty="0">
              <a:solidFill>
                <a:srgbClr val="66FF33"/>
              </a:solidFill>
            </a:endParaRPr>
          </a:p>
        </p:txBody>
      </p:sp>
      <p:pic>
        <p:nvPicPr>
          <p:cNvPr id="16388" name="Picture 4" descr="buttonsmil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4200" y="5924550"/>
            <a:ext cx="933450" cy="93345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048000"/>
            <a:ext cx="7442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3400" y="1732984"/>
            <a:ext cx="7677150" cy="954107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Igneous Rocks and Sedimentary rocks turn into what rock under heat and pressure?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/>
          <p:cNvSpPr>
            <a:spLocks noChangeArrowheads="1" noChangeShapeType="1" noTextEdit="1"/>
          </p:cNvSpPr>
          <p:nvPr/>
        </p:nvSpPr>
        <p:spPr bwMode="auto">
          <a:xfrm>
            <a:off x="533400" y="533400"/>
            <a:ext cx="2514600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Answer:</a:t>
            </a:r>
          </a:p>
        </p:txBody>
      </p:sp>
      <p:pic>
        <p:nvPicPr>
          <p:cNvPr id="31748" name="Picture 4" descr="clpschoo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5638800"/>
            <a:ext cx="949325" cy="990600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715000" y="533400"/>
            <a:ext cx="3124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66FF33"/>
                </a:solidFill>
              </a:rPr>
              <a:t>$200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2210038"/>
            <a:ext cx="7677150" cy="10156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Metamorphic Rock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ICE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533400" y="533400"/>
            <a:ext cx="2514600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Answer:</a:t>
            </a:r>
          </a:p>
        </p:txBody>
      </p:sp>
      <p:pic>
        <p:nvPicPr>
          <p:cNvPr id="18438" name="Picture 6" descr="clpschoo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5638800"/>
            <a:ext cx="949325" cy="990600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43400" y="533400"/>
            <a:ext cx="457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66FF33"/>
                </a:solidFill>
              </a:rPr>
              <a:t> $100</a:t>
            </a:r>
            <a:endParaRPr lang="en-US" sz="3600" dirty="0">
              <a:solidFill>
                <a:srgbClr val="66FF33"/>
              </a:solidFill>
              <a:latin typeface="01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3600" dirty="0">
              <a:solidFill>
                <a:srgbClr val="66FF33"/>
              </a:solidFill>
              <a:latin typeface="Hog Bold - HMK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2210038"/>
            <a:ext cx="683895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Igneous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ICE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429000" y="2327275"/>
            <a:ext cx="487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endParaRPr lang="en-US" sz="4400" b="1">
              <a:solidFill>
                <a:srgbClr val="66FF33"/>
              </a:solidFill>
              <a:latin typeface="Hog Bold - HMK" pitchFamily="2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943600" y="457200"/>
            <a:ext cx="29051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66FF33"/>
                </a:solidFill>
              </a:rPr>
              <a:t>$300</a:t>
            </a:r>
            <a:endParaRPr lang="en-US" sz="4400" b="1" dirty="0">
              <a:solidFill>
                <a:srgbClr val="66FF33"/>
              </a:solidFill>
            </a:endParaRPr>
          </a:p>
        </p:txBody>
      </p:sp>
      <p:sp>
        <p:nvSpPr>
          <p:cNvPr id="32772" name="WordArt 4" descr="Narrow vertical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24765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Question:</a:t>
            </a:r>
          </a:p>
        </p:txBody>
      </p:sp>
      <p:pic>
        <p:nvPicPr>
          <p:cNvPr id="32773" name="Picture 5" descr="buttonsmil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4200" y="5924550"/>
            <a:ext cx="933450" cy="9334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" y="1732984"/>
            <a:ext cx="7677150" cy="954107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When igneous and Metamorphic Rocks melt, it turns into what?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048000"/>
            <a:ext cx="7442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533400" y="533400"/>
            <a:ext cx="2514600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Answer:</a:t>
            </a:r>
          </a:p>
        </p:txBody>
      </p:sp>
      <p:pic>
        <p:nvPicPr>
          <p:cNvPr id="17417" name="Picture 9" descr="clpschoo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5638800"/>
            <a:ext cx="949325" cy="990600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324600" y="533400"/>
            <a:ext cx="251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66FF33"/>
                </a:solidFill>
              </a:rPr>
              <a:t>$300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2210038"/>
            <a:ext cx="7677150" cy="10156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Magma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ICE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 descr="Narrow vertical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24765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Question: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662488" y="623888"/>
            <a:ext cx="18537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66FF33"/>
                </a:solidFill>
              </a:rPr>
              <a:t> $200</a:t>
            </a:r>
            <a:endParaRPr lang="en-US" sz="4400" b="1" dirty="0">
              <a:solidFill>
                <a:srgbClr val="66FF33"/>
              </a:solidFill>
            </a:endParaRPr>
          </a:p>
        </p:txBody>
      </p:sp>
      <p:pic>
        <p:nvPicPr>
          <p:cNvPr id="4100" name="Picture 4" descr="buttonsmil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4200" y="5924550"/>
            <a:ext cx="933450" cy="9334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71600" y="2210038"/>
            <a:ext cx="6838950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rock is formed from layers and layers of sediments?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533400" y="533400"/>
            <a:ext cx="2514600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Answer:</a:t>
            </a:r>
          </a:p>
        </p:txBody>
      </p:sp>
      <p:pic>
        <p:nvPicPr>
          <p:cNvPr id="19460" name="Picture 4" descr="clpschoo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5638800"/>
            <a:ext cx="949325" cy="990600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43400" y="609600"/>
            <a:ext cx="4572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66FF33"/>
                </a:solidFill>
              </a:rPr>
              <a:t>Rocks $200</a:t>
            </a:r>
            <a:endParaRPr lang="en-US" sz="3600" dirty="0">
              <a:solidFill>
                <a:srgbClr val="66FF33"/>
              </a:solidFill>
              <a:latin typeface="01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3600" dirty="0">
              <a:solidFill>
                <a:srgbClr val="66FF33"/>
              </a:solidFill>
              <a:latin typeface="Hog Bold - HMK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2210038"/>
            <a:ext cx="54864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Sedimentary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686175"/>
            <a:ext cx="19335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ICE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 descr="Narrow vertical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24765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Question: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668838" y="547688"/>
            <a:ext cx="18537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66FF33"/>
                </a:solidFill>
              </a:rPr>
              <a:t> $300</a:t>
            </a:r>
            <a:endParaRPr lang="en-US" sz="4400" b="1" dirty="0">
              <a:solidFill>
                <a:srgbClr val="66FF33"/>
              </a:solidFill>
            </a:endParaRPr>
          </a:p>
        </p:txBody>
      </p:sp>
      <p:pic>
        <p:nvPicPr>
          <p:cNvPr id="5124" name="Picture 4" descr="buttonsmil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4200" y="5924550"/>
            <a:ext cx="933450" cy="9334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1828800"/>
            <a:ext cx="8077200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type of rock is formed when the rock changes into another kind of rock?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533400" y="533400"/>
            <a:ext cx="2514600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Answer:</a:t>
            </a:r>
          </a:p>
        </p:txBody>
      </p:sp>
      <p:pic>
        <p:nvPicPr>
          <p:cNvPr id="20484" name="Picture 4" descr="clpschoo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5638800"/>
            <a:ext cx="949325" cy="990600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43400" y="609600"/>
            <a:ext cx="457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66FF33"/>
                </a:solidFill>
              </a:rPr>
              <a:t> $300</a:t>
            </a:r>
            <a:endParaRPr lang="en-US" sz="3600" dirty="0">
              <a:solidFill>
                <a:srgbClr val="66FF33"/>
              </a:solidFill>
              <a:latin typeface="01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3600" dirty="0">
              <a:solidFill>
                <a:srgbClr val="66FF33"/>
              </a:solidFill>
              <a:latin typeface="Hog Bold - HMK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2210038"/>
            <a:ext cx="683895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Metamorphic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429000"/>
            <a:ext cx="2981325" cy="254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ICE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 descr="Narrow vertical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24765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Question: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200400" y="609600"/>
            <a:ext cx="541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66FF33"/>
                </a:solidFill>
              </a:rPr>
              <a:t> $100</a:t>
            </a:r>
            <a:endParaRPr lang="en-US" sz="4400" b="1" dirty="0">
              <a:solidFill>
                <a:srgbClr val="66FF33"/>
              </a:solidFill>
            </a:endParaRPr>
          </a:p>
        </p:txBody>
      </p:sp>
      <p:pic>
        <p:nvPicPr>
          <p:cNvPr id="6148" name="Picture 4" descr="buttonsmil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4200" y="5924550"/>
            <a:ext cx="933450" cy="9334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71600" y="2210038"/>
            <a:ext cx="683895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is magma called when it is above ground?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533400" y="533400"/>
            <a:ext cx="2514600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Answer:</a:t>
            </a:r>
          </a:p>
        </p:txBody>
      </p:sp>
      <p:pic>
        <p:nvPicPr>
          <p:cNvPr id="21508" name="Picture 4" descr="clpschoo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5638800"/>
            <a:ext cx="949325" cy="990600"/>
          </a:xfrm>
          <a:prstGeom prst="rect">
            <a:avLst/>
          </a:prstGeom>
          <a:noFill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200400" y="609600"/>
            <a:ext cx="541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66FF33"/>
                </a:solidFill>
              </a:rPr>
              <a:t> $100</a:t>
            </a:r>
            <a:endParaRPr lang="en-US" sz="4400" b="1" dirty="0">
              <a:solidFill>
                <a:srgbClr val="66FF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2210038"/>
            <a:ext cx="37338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Lava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3733800"/>
            <a:ext cx="2921459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ICE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6210</TotalTime>
  <Words>451</Words>
  <Application>Microsoft Office PowerPoint</Application>
  <PresentationFormat>On-screen Show (4:3)</PresentationFormat>
  <Paragraphs>118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Comic Sans MS</vt:lpstr>
      <vt:lpstr>Impact</vt:lpstr>
      <vt:lpstr>Lucida Sans Unicode</vt:lpstr>
      <vt:lpstr>Wingdings 3</vt:lpstr>
      <vt:lpstr>Verdana</vt:lpstr>
      <vt:lpstr>Wingdings 2</vt:lpstr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Grigas</dc:creator>
  <cp:lastModifiedBy>JSD JSD</cp:lastModifiedBy>
  <cp:revision>73</cp:revision>
  <dcterms:created xsi:type="dcterms:W3CDTF">2010-06-01T23:51:14Z</dcterms:created>
  <dcterms:modified xsi:type="dcterms:W3CDTF">2010-06-01T23:56:36Z</dcterms:modified>
</cp:coreProperties>
</file>